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5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9" r:id="rId3"/>
    <p:sldId id="270" r:id="rId4"/>
    <p:sldId id="271" r:id="rId5"/>
    <p:sldId id="272" r:id="rId6"/>
    <p:sldId id="282" r:id="rId7"/>
    <p:sldId id="261" r:id="rId8"/>
    <p:sldId id="283" r:id="rId9"/>
    <p:sldId id="268" r:id="rId10"/>
    <p:sldId id="281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3"/>
  </p:normalViewPr>
  <p:slideViewPr>
    <p:cSldViewPr showGuides="1">
      <p:cViewPr varScale="1">
        <p:scale>
          <a:sx n="96" d="100"/>
          <a:sy n="96" d="100"/>
        </p:scale>
        <p:origin x="528" y="1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Data Gathering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Data Understanding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Analysis of Data</a:t>
          </a:r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/>
      <dgm:t>
        <a:bodyPr/>
        <a:lstStyle/>
        <a:p>
          <a:endParaRPr lang="en-US"/>
        </a:p>
      </dgm:t>
    </dgm:pt>
    <dgm:pt modelId="{9635646D-76D3-994F-A0CB-0B164EA3BCE5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4F0CA13F-275A-BC4C-9E58-D9F1B83843C9}" type="parTrans" cxnId="{9BA0A295-F239-5742-BF7B-D4D4FA229CF5}">
      <dgm:prSet/>
      <dgm:spPr/>
      <dgm:t>
        <a:bodyPr/>
        <a:lstStyle/>
        <a:p>
          <a:endParaRPr lang="en-US"/>
        </a:p>
      </dgm:t>
    </dgm:pt>
    <dgm:pt modelId="{FD2DA002-6AF1-594B-9FAB-D66CC239BD4B}" type="sibTrans" cxnId="{9BA0A295-F239-5742-BF7B-D4D4FA229CF5}">
      <dgm:prSet/>
      <dgm:spPr/>
      <dgm:t>
        <a:bodyPr/>
        <a:lstStyle/>
        <a:p>
          <a:endParaRPr lang="en-US"/>
        </a:p>
      </dgm:t>
    </dgm:pt>
    <dgm:pt modelId="{09F8FFDE-3C5D-5049-B932-0F59377E5EA3}">
      <dgm:prSet/>
      <dgm:spPr/>
      <dgm:t>
        <a:bodyPr/>
        <a:lstStyle/>
        <a:p>
          <a:r>
            <a:rPr lang="en-US" dirty="0"/>
            <a:t>Feedback</a:t>
          </a:r>
        </a:p>
      </dgm:t>
    </dgm:pt>
    <dgm:pt modelId="{D7DED061-B4AA-A745-9FEF-166C85E30116}" type="parTrans" cxnId="{321EB3CD-7E70-2B44-90A8-3B71458600D5}">
      <dgm:prSet/>
      <dgm:spPr/>
      <dgm:t>
        <a:bodyPr/>
        <a:lstStyle/>
        <a:p>
          <a:endParaRPr lang="en-US"/>
        </a:p>
      </dgm:t>
    </dgm:pt>
    <dgm:pt modelId="{50884CA1-1A3E-1746-9624-BFA928296ECC}" type="sibTrans" cxnId="{321EB3CD-7E70-2B44-90A8-3B71458600D5}">
      <dgm:prSet/>
      <dgm:spPr/>
      <dgm:t>
        <a:bodyPr/>
        <a:lstStyle/>
        <a:p>
          <a:endParaRPr lang="en-US"/>
        </a:p>
      </dgm:t>
    </dgm:pt>
    <dgm:pt modelId="{1C21A56A-5E0F-C84D-94DF-624CA5F942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0CB30AA9-640B-7A41-A0D0-DF5F3D679FEB}" type="pres">
      <dgm:prSet presAssocID="{A4EEF772-52BF-4048-BDB1-A2125245C3B0}" presName="node" presStyleLbl="node1" presStyleIdx="0" presStyleCnt="7">
        <dgm:presLayoutVars>
          <dgm:bulletEnabled val="1"/>
        </dgm:presLayoutVars>
      </dgm:prSet>
      <dgm:spPr/>
    </dgm:pt>
    <dgm:pt modelId="{D7A01350-5E59-E945-B075-2E2FC9BC3412}" type="pres">
      <dgm:prSet presAssocID="{A4EEF772-52BF-4048-BDB1-A2125245C3B0}" presName="spNode" presStyleCnt="0"/>
      <dgm:spPr/>
    </dgm:pt>
    <dgm:pt modelId="{65E9C381-3F59-5C44-BC76-9AE5666B53BC}" type="pres">
      <dgm:prSet presAssocID="{2F5EA1B7-608D-4C38-AB55-7EB855BD551C}" presName="sibTrans" presStyleLbl="sibTrans1D1" presStyleIdx="0" presStyleCnt="7"/>
      <dgm:spPr/>
    </dgm:pt>
    <dgm:pt modelId="{5A59728A-30D5-B441-B764-4000311E54D6}" type="pres">
      <dgm:prSet presAssocID="{E9D93D53-478D-44BE-A628-D047F0BBFC55}" presName="node" presStyleLbl="node1" presStyleIdx="1" presStyleCnt="7">
        <dgm:presLayoutVars>
          <dgm:bulletEnabled val="1"/>
        </dgm:presLayoutVars>
      </dgm:prSet>
      <dgm:spPr/>
    </dgm:pt>
    <dgm:pt modelId="{0AAF0699-98AF-A841-AE44-178B2449ECD6}" type="pres">
      <dgm:prSet presAssocID="{E9D93D53-478D-44BE-A628-D047F0BBFC55}" presName="spNode" presStyleCnt="0"/>
      <dgm:spPr/>
    </dgm:pt>
    <dgm:pt modelId="{FC617166-A0CB-244C-8AF5-2D07C548FC1B}" type="pres">
      <dgm:prSet presAssocID="{4DE2B7A7-4A62-423B-B636-C0A5E11346D9}" presName="sibTrans" presStyleLbl="sibTrans1D1" presStyleIdx="1" presStyleCnt="7"/>
      <dgm:spPr/>
    </dgm:pt>
    <dgm:pt modelId="{98CC44CE-482A-484F-A80E-518F0126F7C9}" type="pres">
      <dgm:prSet presAssocID="{726ADFD0-1C3F-4672-A857-5D8293A86026}" presName="node" presStyleLbl="node1" presStyleIdx="2" presStyleCnt="7">
        <dgm:presLayoutVars>
          <dgm:bulletEnabled val="1"/>
        </dgm:presLayoutVars>
      </dgm:prSet>
      <dgm:spPr/>
    </dgm:pt>
    <dgm:pt modelId="{A041222C-835A-D246-A0D8-15054DCE7EC2}" type="pres">
      <dgm:prSet presAssocID="{726ADFD0-1C3F-4672-A857-5D8293A86026}" presName="spNode" presStyleCnt="0"/>
      <dgm:spPr/>
    </dgm:pt>
    <dgm:pt modelId="{A96A8384-71DD-284E-8E37-7A2557ADE566}" type="pres">
      <dgm:prSet presAssocID="{CADDA2AF-B303-49D1-9045-838AD79CA83D}" presName="sibTrans" presStyleLbl="sibTrans1D1" presStyleIdx="2" presStyleCnt="7"/>
      <dgm:spPr/>
    </dgm:pt>
    <dgm:pt modelId="{D4A9B010-3D92-1C4C-9926-63EEDB13F625}" type="pres">
      <dgm:prSet presAssocID="{39E3A700-C322-4EED-9BB3-7E0CEBE41FD2}" presName="node" presStyleLbl="node1" presStyleIdx="3" presStyleCnt="7">
        <dgm:presLayoutVars>
          <dgm:bulletEnabled val="1"/>
        </dgm:presLayoutVars>
      </dgm:prSet>
      <dgm:spPr/>
    </dgm:pt>
    <dgm:pt modelId="{F91D284F-EA3A-6D44-8708-D91306A36255}" type="pres">
      <dgm:prSet presAssocID="{39E3A700-C322-4EED-9BB3-7E0CEBE41FD2}" presName="spNode" presStyleCnt="0"/>
      <dgm:spPr/>
    </dgm:pt>
    <dgm:pt modelId="{91B12B23-1787-1841-A65D-31A7E8201670}" type="pres">
      <dgm:prSet presAssocID="{0EA70E27-23AC-4A4B-BB99-F7590A690806}" presName="sibTrans" presStyleLbl="sibTrans1D1" presStyleIdx="3" presStyleCnt="7"/>
      <dgm:spPr/>
    </dgm:pt>
    <dgm:pt modelId="{90D8EB65-737F-2245-B2AA-4E47E3E7E8E8}" type="pres">
      <dgm:prSet presAssocID="{600B1B5E-069D-4C13-96FD-9E4CC592FD8E}" presName="node" presStyleLbl="node1" presStyleIdx="4" presStyleCnt="7">
        <dgm:presLayoutVars>
          <dgm:bulletEnabled val="1"/>
        </dgm:presLayoutVars>
      </dgm:prSet>
      <dgm:spPr/>
    </dgm:pt>
    <dgm:pt modelId="{29185E7D-7810-8942-92EB-8B60AE3B2154}" type="pres">
      <dgm:prSet presAssocID="{600B1B5E-069D-4C13-96FD-9E4CC592FD8E}" presName="spNode" presStyleCnt="0"/>
      <dgm:spPr/>
    </dgm:pt>
    <dgm:pt modelId="{9C228921-9344-284B-ABDF-612F2091A625}" type="pres">
      <dgm:prSet presAssocID="{AB7695D1-54B2-4E09-9B26-F376C3B3DB56}" presName="sibTrans" presStyleLbl="sibTrans1D1" presStyleIdx="4" presStyleCnt="7"/>
      <dgm:spPr/>
    </dgm:pt>
    <dgm:pt modelId="{7A399396-D16F-5A47-BEED-A42E5E409C45}" type="pres">
      <dgm:prSet presAssocID="{9635646D-76D3-994F-A0CB-0B164EA3BCE5}" presName="node" presStyleLbl="node1" presStyleIdx="5" presStyleCnt="7">
        <dgm:presLayoutVars>
          <dgm:bulletEnabled val="1"/>
        </dgm:presLayoutVars>
      </dgm:prSet>
      <dgm:spPr/>
    </dgm:pt>
    <dgm:pt modelId="{866201F2-0249-3C4F-AB26-70495AE12478}" type="pres">
      <dgm:prSet presAssocID="{9635646D-76D3-994F-A0CB-0B164EA3BCE5}" presName="spNode" presStyleCnt="0"/>
      <dgm:spPr/>
    </dgm:pt>
    <dgm:pt modelId="{2D715DF8-C981-A845-96A5-4B77321B2B95}" type="pres">
      <dgm:prSet presAssocID="{FD2DA002-6AF1-594B-9FAB-D66CC239BD4B}" presName="sibTrans" presStyleLbl="sibTrans1D1" presStyleIdx="5" presStyleCnt="7"/>
      <dgm:spPr/>
    </dgm:pt>
    <dgm:pt modelId="{2DC11797-904F-F44F-A52B-C30B92F06499}" type="pres">
      <dgm:prSet presAssocID="{09F8FFDE-3C5D-5049-B932-0F59377E5EA3}" presName="node" presStyleLbl="node1" presStyleIdx="6" presStyleCnt="7">
        <dgm:presLayoutVars>
          <dgm:bulletEnabled val="1"/>
        </dgm:presLayoutVars>
      </dgm:prSet>
      <dgm:spPr/>
    </dgm:pt>
    <dgm:pt modelId="{E3A06E50-DD8C-E540-8067-CF979739AACF}" type="pres">
      <dgm:prSet presAssocID="{09F8FFDE-3C5D-5049-B932-0F59377E5EA3}" presName="spNode" presStyleCnt="0"/>
      <dgm:spPr/>
    </dgm:pt>
    <dgm:pt modelId="{BA9BCA37-E90E-D04C-A7E6-86BE5943C0AE}" type="pres">
      <dgm:prSet presAssocID="{50884CA1-1A3E-1746-9624-BFA928296ECC}" presName="sibTrans" presStyleLbl="sibTrans1D1" presStyleIdx="6" presStyleCnt="7"/>
      <dgm:spPr/>
    </dgm:pt>
  </dgm:ptLst>
  <dgm:cxnLst>
    <dgm:cxn modelId="{2AB2CF01-A0E1-9943-868F-1B287158E9CE}" type="presOf" srcId="{A4EEF772-52BF-4048-BDB1-A2125245C3B0}" destId="{0CB30AA9-640B-7A41-A0D0-DF5F3D679FEB}" srcOrd="0" destOrd="0" presId="urn:microsoft.com/office/officeart/2005/8/layout/cycle6"/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19840011-38F6-5F45-BE2B-9743BD8B2A35}" type="presOf" srcId="{AB7695D1-54B2-4E09-9B26-F376C3B3DB56}" destId="{9C228921-9344-284B-ABDF-612F2091A625}" srcOrd="0" destOrd="0" presId="urn:microsoft.com/office/officeart/2005/8/layout/cycle6"/>
    <dgm:cxn modelId="{C2599234-9B9D-A641-A1F2-7E5C011140E2}" type="presOf" srcId="{CADDA2AF-B303-49D1-9045-838AD79CA83D}" destId="{A96A8384-71DD-284E-8E37-7A2557ADE566}" srcOrd="0" destOrd="0" presId="urn:microsoft.com/office/officeart/2005/8/layout/cycle6"/>
    <dgm:cxn modelId="{C173CA3E-C693-ED4E-8E38-B4613F76E775}" type="presOf" srcId="{FD2DA002-6AF1-594B-9FAB-D66CC239BD4B}" destId="{2D715DF8-C981-A845-96A5-4B77321B2B95}" srcOrd="0" destOrd="0" presId="urn:microsoft.com/office/officeart/2005/8/layout/cycle6"/>
    <dgm:cxn modelId="{D7A83C4A-08F1-CC43-A28E-6E700B1601D7}" type="presOf" srcId="{4DE2B7A7-4A62-423B-B636-C0A5E11346D9}" destId="{FC617166-A0CB-244C-8AF5-2D07C548FC1B}" srcOrd="0" destOrd="0" presId="urn:microsoft.com/office/officeart/2005/8/layout/cycle6"/>
    <dgm:cxn modelId="{C8A3104E-40B5-BA41-8695-C7A0E0721F16}" type="presOf" srcId="{E9D93D53-478D-44BE-A628-D047F0BBFC55}" destId="{5A59728A-30D5-B441-B764-4000311E54D6}" srcOrd="0" destOrd="0" presId="urn:microsoft.com/office/officeart/2005/8/layout/cycle6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D20CD371-AFF5-CB4D-A9AE-8CD28FDB97B0}" type="presOf" srcId="{600B1B5E-069D-4C13-96FD-9E4CC592FD8E}" destId="{90D8EB65-737F-2245-B2AA-4E47E3E7E8E8}" srcOrd="0" destOrd="0" presId="urn:microsoft.com/office/officeart/2005/8/layout/cycle6"/>
    <dgm:cxn modelId="{CBD83B80-819B-134A-AD91-08138B9F3A42}" type="presOf" srcId="{09F8FFDE-3C5D-5049-B932-0F59377E5EA3}" destId="{2DC11797-904F-F44F-A52B-C30B92F06499}" srcOrd="0" destOrd="0" presId="urn:microsoft.com/office/officeart/2005/8/layout/cycle6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9BA0A295-F239-5742-BF7B-D4D4FA229CF5}" srcId="{F5BE4DDE-4D38-4783-BC1B-6EA59ECE10B7}" destId="{9635646D-76D3-994F-A0CB-0B164EA3BCE5}" srcOrd="5" destOrd="0" parTransId="{4F0CA13F-275A-BC4C-9E58-D9F1B83843C9}" sibTransId="{FD2DA002-6AF1-594B-9FAB-D66CC239BD4B}"/>
    <dgm:cxn modelId="{2C9B979D-0DC5-0448-9D77-82F3951082A2}" type="presOf" srcId="{50884CA1-1A3E-1746-9624-BFA928296ECC}" destId="{BA9BCA37-E90E-D04C-A7E6-86BE5943C0AE}" srcOrd="0" destOrd="0" presId="urn:microsoft.com/office/officeart/2005/8/layout/cycle6"/>
    <dgm:cxn modelId="{CAD6E2A2-70B5-694E-823C-322B0F855A80}" type="presOf" srcId="{9635646D-76D3-994F-A0CB-0B164EA3BCE5}" destId="{7A399396-D16F-5A47-BEED-A42E5E409C45}" srcOrd="0" destOrd="0" presId="urn:microsoft.com/office/officeart/2005/8/layout/cycle6"/>
    <dgm:cxn modelId="{BDA8DFA4-4FC0-0F4B-AF67-45E88EC69BC4}" type="presOf" srcId="{2F5EA1B7-608D-4C38-AB55-7EB855BD551C}" destId="{65E9C381-3F59-5C44-BC76-9AE5666B53BC}" srcOrd="0" destOrd="0" presId="urn:microsoft.com/office/officeart/2005/8/layout/cycle6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321EB3CD-7E70-2B44-90A8-3B71458600D5}" srcId="{F5BE4DDE-4D38-4783-BC1B-6EA59ECE10B7}" destId="{09F8FFDE-3C5D-5049-B932-0F59377E5EA3}" srcOrd="6" destOrd="0" parTransId="{D7DED061-B4AA-A745-9FEF-166C85E30116}" sibTransId="{50884CA1-1A3E-1746-9624-BFA928296ECC}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15C9ED6-3EB0-BB4E-B5DF-A2E88AFC2605}" type="presOf" srcId="{0EA70E27-23AC-4A4B-BB99-F7590A690806}" destId="{91B12B23-1787-1841-A65D-31A7E8201670}" srcOrd="0" destOrd="0" presId="urn:microsoft.com/office/officeart/2005/8/layout/cycle6"/>
    <dgm:cxn modelId="{B27ED5D6-0A62-3A48-9B59-EA08B20237FD}" type="presOf" srcId="{39E3A700-C322-4EED-9BB3-7E0CEBE41FD2}" destId="{D4A9B010-3D92-1C4C-9926-63EEDB13F625}" srcOrd="0" destOrd="0" presId="urn:microsoft.com/office/officeart/2005/8/layout/cycle6"/>
    <dgm:cxn modelId="{AC1EAFDE-8306-D644-B7F4-82DF25806DD6}" type="presOf" srcId="{F5BE4DDE-4D38-4783-BC1B-6EA59ECE10B7}" destId="{1C21A56A-5E0F-C84D-94DF-624CA5F942A7}" srcOrd="0" destOrd="0" presId="urn:microsoft.com/office/officeart/2005/8/layout/cycle6"/>
    <dgm:cxn modelId="{04883DFF-27D4-8C4B-BBE8-08ED8ECE8925}" type="presOf" srcId="{726ADFD0-1C3F-4672-A857-5D8293A86026}" destId="{98CC44CE-482A-484F-A80E-518F0126F7C9}" srcOrd="0" destOrd="0" presId="urn:microsoft.com/office/officeart/2005/8/layout/cycle6"/>
    <dgm:cxn modelId="{B11A366D-2558-6F44-90E8-65A4E85FD065}" type="presParOf" srcId="{1C21A56A-5E0F-C84D-94DF-624CA5F942A7}" destId="{0CB30AA9-640B-7A41-A0D0-DF5F3D679FEB}" srcOrd="0" destOrd="0" presId="urn:microsoft.com/office/officeart/2005/8/layout/cycle6"/>
    <dgm:cxn modelId="{A7FDB19A-4BD5-A74E-AF0F-1711AA2BBC16}" type="presParOf" srcId="{1C21A56A-5E0F-C84D-94DF-624CA5F942A7}" destId="{D7A01350-5E59-E945-B075-2E2FC9BC3412}" srcOrd="1" destOrd="0" presId="urn:microsoft.com/office/officeart/2005/8/layout/cycle6"/>
    <dgm:cxn modelId="{0F7C4369-5EA4-404D-96A6-7247F4109A22}" type="presParOf" srcId="{1C21A56A-5E0F-C84D-94DF-624CA5F942A7}" destId="{65E9C381-3F59-5C44-BC76-9AE5666B53BC}" srcOrd="2" destOrd="0" presId="urn:microsoft.com/office/officeart/2005/8/layout/cycle6"/>
    <dgm:cxn modelId="{0991AB3A-4767-0D4D-9433-95C4CF8D958E}" type="presParOf" srcId="{1C21A56A-5E0F-C84D-94DF-624CA5F942A7}" destId="{5A59728A-30D5-B441-B764-4000311E54D6}" srcOrd="3" destOrd="0" presId="urn:microsoft.com/office/officeart/2005/8/layout/cycle6"/>
    <dgm:cxn modelId="{27823F57-2093-A345-BF91-13C5F969E9AC}" type="presParOf" srcId="{1C21A56A-5E0F-C84D-94DF-624CA5F942A7}" destId="{0AAF0699-98AF-A841-AE44-178B2449ECD6}" srcOrd="4" destOrd="0" presId="urn:microsoft.com/office/officeart/2005/8/layout/cycle6"/>
    <dgm:cxn modelId="{140A415F-9E56-9541-AD89-E2445C527974}" type="presParOf" srcId="{1C21A56A-5E0F-C84D-94DF-624CA5F942A7}" destId="{FC617166-A0CB-244C-8AF5-2D07C548FC1B}" srcOrd="5" destOrd="0" presId="urn:microsoft.com/office/officeart/2005/8/layout/cycle6"/>
    <dgm:cxn modelId="{848440BE-979B-0B42-829E-04AEBB50DFDC}" type="presParOf" srcId="{1C21A56A-5E0F-C84D-94DF-624CA5F942A7}" destId="{98CC44CE-482A-484F-A80E-518F0126F7C9}" srcOrd="6" destOrd="0" presId="urn:microsoft.com/office/officeart/2005/8/layout/cycle6"/>
    <dgm:cxn modelId="{54CCD061-25C5-9C49-A897-C61C0A7189D4}" type="presParOf" srcId="{1C21A56A-5E0F-C84D-94DF-624CA5F942A7}" destId="{A041222C-835A-D246-A0D8-15054DCE7EC2}" srcOrd="7" destOrd="0" presId="urn:microsoft.com/office/officeart/2005/8/layout/cycle6"/>
    <dgm:cxn modelId="{58AC39DD-7CDF-3344-B718-7DE11C6D1610}" type="presParOf" srcId="{1C21A56A-5E0F-C84D-94DF-624CA5F942A7}" destId="{A96A8384-71DD-284E-8E37-7A2557ADE566}" srcOrd="8" destOrd="0" presId="urn:microsoft.com/office/officeart/2005/8/layout/cycle6"/>
    <dgm:cxn modelId="{898029B9-AD26-E345-BFA3-BAC0EB49393D}" type="presParOf" srcId="{1C21A56A-5E0F-C84D-94DF-624CA5F942A7}" destId="{D4A9B010-3D92-1C4C-9926-63EEDB13F625}" srcOrd="9" destOrd="0" presId="urn:microsoft.com/office/officeart/2005/8/layout/cycle6"/>
    <dgm:cxn modelId="{1AF762F0-B74B-2748-AF73-229EDF13C79C}" type="presParOf" srcId="{1C21A56A-5E0F-C84D-94DF-624CA5F942A7}" destId="{F91D284F-EA3A-6D44-8708-D91306A36255}" srcOrd="10" destOrd="0" presId="urn:microsoft.com/office/officeart/2005/8/layout/cycle6"/>
    <dgm:cxn modelId="{C35AE77C-45B6-0A4A-9A68-ED57F4DFF56F}" type="presParOf" srcId="{1C21A56A-5E0F-C84D-94DF-624CA5F942A7}" destId="{91B12B23-1787-1841-A65D-31A7E8201670}" srcOrd="11" destOrd="0" presId="urn:microsoft.com/office/officeart/2005/8/layout/cycle6"/>
    <dgm:cxn modelId="{863FF6A0-ACC8-3248-AAC1-45AD8F26690F}" type="presParOf" srcId="{1C21A56A-5E0F-C84D-94DF-624CA5F942A7}" destId="{90D8EB65-737F-2245-B2AA-4E47E3E7E8E8}" srcOrd="12" destOrd="0" presId="urn:microsoft.com/office/officeart/2005/8/layout/cycle6"/>
    <dgm:cxn modelId="{3983089F-18E5-9A47-B47D-29D14C104EDB}" type="presParOf" srcId="{1C21A56A-5E0F-C84D-94DF-624CA5F942A7}" destId="{29185E7D-7810-8942-92EB-8B60AE3B2154}" srcOrd="13" destOrd="0" presId="urn:microsoft.com/office/officeart/2005/8/layout/cycle6"/>
    <dgm:cxn modelId="{E52B0069-9C0D-DF43-97A4-A7CA7CC7D7A5}" type="presParOf" srcId="{1C21A56A-5E0F-C84D-94DF-624CA5F942A7}" destId="{9C228921-9344-284B-ABDF-612F2091A625}" srcOrd="14" destOrd="0" presId="urn:microsoft.com/office/officeart/2005/8/layout/cycle6"/>
    <dgm:cxn modelId="{219B4EB4-C659-4B46-AD16-84047B25F14F}" type="presParOf" srcId="{1C21A56A-5E0F-C84D-94DF-624CA5F942A7}" destId="{7A399396-D16F-5A47-BEED-A42E5E409C45}" srcOrd="15" destOrd="0" presId="urn:microsoft.com/office/officeart/2005/8/layout/cycle6"/>
    <dgm:cxn modelId="{DF96541C-2CA5-AF48-A4E2-DA758C0F6F90}" type="presParOf" srcId="{1C21A56A-5E0F-C84D-94DF-624CA5F942A7}" destId="{866201F2-0249-3C4F-AB26-70495AE12478}" srcOrd="16" destOrd="0" presId="urn:microsoft.com/office/officeart/2005/8/layout/cycle6"/>
    <dgm:cxn modelId="{A6AC006A-747A-CF41-92D6-D35C763556E6}" type="presParOf" srcId="{1C21A56A-5E0F-C84D-94DF-624CA5F942A7}" destId="{2D715DF8-C981-A845-96A5-4B77321B2B95}" srcOrd="17" destOrd="0" presId="urn:microsoft.com/office/officeart/2005/8/layout/cycle6"/>
    <dgm:cxn modelId="{BDA9804C-5D6F-FF4B-825D-8954D870DACA}" type="presParOf" srcId="{1C21A56A-5E0F-C84D-94DF-624CA5F942A7}" destId="{2DC11797-904F-F44F-A52B-C30B92F06499}" srcOrd="18" destOrd="0" presId="urn:microsoft.com/office/officeart/2005/8/layout/cycle6"/>
    <dgm:cxn modelId="{98FDBCF4-577F-3246-9BEA-CD7349F42629}" type="presParOf" srcId="{1C21A56A-5E0F-C84D-94DF-624CA5F942A7}" destId="{E3A06E50-DD8C-E540-8067-CF979739AACF}" srcOrd="19" destOrd="0" presId="urn:microsoft.com/office/officeart/2005/8/layout/cycle6"/>
    <dgm:cxn modelId="{872E56A1-0300-4442-A183-2028D6CCAAA2}" type="presParOf" srcId="{1C21A56A-5E0F-C84D-94DF-624CA5F942A7}" destId="{BA9BCA37-E90E-D04C-A7E6-86BE5943C0AE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30AA9-640B-7A41-A0D0-DF5F3D679FEB}">
      <dsp:nvSpPr>
        <dsp:cNvPr id="0" name=""/>
        <dsp:cNvSpPr/>
      </dsp:nvSpPr>
      <dsp:spPr>
        <a:xfrm>
          <a:off x="1894923" y="1433"/>
          <a:ext cx="963127" cy="6260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Gathering</a:t>
          </a:r>
        </a:p>
      </dsp:txBody>
      <dsp:txXfrm>
        <a:off x="1925483" y="31993"/>
        <a:ext cx="902007" cy="564912"/>
      </dsp:txXfrm>
    </dsp:sp>
    <dsp:sp modelId="{65E9C381-3F59-5C44-BC76-9AE5666B53BC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2273238" y="67968"/>
              </a:moveTo>
              <a:arcTo wR="1785313" hR="1785313" stAng="17151641" swAng="125458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9728A-30D5-B441-B764-4000311E54D6}">
      <dsp:nvSpPr>
        <dsp:cNvPr id="0" name=""/>
        <dsp:cNvSpPr/>
      </dsp:nvSpPr>
      <dsp:spPr>
        <a:xfrm>
          <a:off x="3290738" y="673622"/>
          <a:ext cx="963127" cy="6260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Understanding</a:t>
          </a:r>
        </a:p>
      </dsp:txBody>
      <dsp:txXfrm>
        <a:off x="3321298" y="704182"/>
        <a:ext cx="902007" cy="564912"/>
      </dsp:txXfrm>
    </dsp:sp>
    <dsp:sp modelId="{FC617166-A0CB-244C-8AF5-2D07C548FC1B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3385330" y="993296"/>
              </a:moveTo>
              <a:arcTo wR="1785313" hR="1785313" stAng="20019860" swAng="1725029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C44CE-482A-484F-A80E-518F0126F7C9}">
      <dsp:nvSpPr>
        <dsp:cNvPr id="0" name=""/>
        <dsp:cNvSpPr/>
      </dsp:nvSpPr>
      <dsp:spPr>
        <a:xfrm>
          <a:off x="3635476" y="2184016"/>
          <a:ext cx="963127" cy="6260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Preprocessing</a:t>
          </a:r>
        </a:p>
      </dsp:txBody>
      <dsp:txXfrm>
        <a:off x="3666036" y="2214576"/>
        <a:ext cx="902007" cy="564912"/>
      </dsp:txXfrm>
    </dsp:sp>
    <dsp:sp modelId="{A96A8384-71DD-284E-8E37-7A2557ADE566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3420396" y="2502147"/>
              </a:moveTo>
              <a:arcTo wR="1785313" hR="1785313" stAng="1420382" swAng="135719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9B010-3D92-1C4C-9926-63EEDB13F625}">
      <dsp:nvSpPr>
        <dsp:cNvPr id="0" name=""/>
        <dsp:cNvSpPr/>
      </dsp:nvSpPr>
      <dsp:spPr>
        <a:xfrm>
          <a:off x="2669542" y="3395259"/>
          <a:ext cx="963127" cy="6260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Analysis of Data</a:t>
          </a:r>
        </a:p>
      </dsp:txBody>
      <dsp:txXfrm>
        <a:off x="2700102" y="3425819"/>
        <a:ext cx="902007" cy="564912"/>
      </dsp:txXfrm>
    </dsp:sp>
    <dsp:sp modelId="{91B12B23-1787-1841-A65D-31A7E8201670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2072585" y="3547363"/>
              </a:moveTo>
              <a:arcTo wR="1785313" hR="1785313" stAng="4844423" swAng="111115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8EB65-737F-2245-B2AA-4E47E3E7E8E8}">
      <dsp:nvSpPr>
        <dsp:cNvPr id="0" name=""/>
        <dsp:cNvSpPr/>
      </dsp:nvSpPr>
      <dsp:spPr>
        <a:xfrm>
          <a:off x="1120305" y="3395259"/>
          <a:ext cx="963127" cy="62603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1150865" y="3425819"/>
        <a:ext cx="902007" cy="564912"/>
      </dsp:txXfrm>
    </dsp:sp>
    <dsp:sp modelId="{9C228921-9344-284B-ABDF-612F2091A625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551712" y="3075884"/>
              </a:moveTo>
              <a:arcTo wR="1785313" hR="1785313" stAng="8022425" swAng="1357193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99396-D16F-5A47-BEED-A42E5E409C45}">
      <dsp:nvSpPr>
        <dsp:cNvPr id="0" name=""/>
        <dsp:cNvSpPr/>
      </dsp:nvSpPr>
      <dsp:spPr>
        <a:xfrm>
          <a:off x="154371" y="2184016"/>
          <a:ext cx="963127" cy="6260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184931" y="2214576"/>
        <a:ext cx="902007" cy="564912"/>
      </dsp:txXfrm>
    </dsp:sp>
    <dsp:sp modelId="{2D715DF8-C981-A845-96A5-4B77321B2B95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1585" y="1860536"/>
              </a:moveTo>
              <a:arcTo wR="1785313" hR="1785313" stAng="10655111" swAng="172502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11797-904F-F44F-A52B-C30B92F06499}">
      <dsp:nvSpPr>
        <dsp:cNvPr id="0" name=""/>
        <dsp:cNvSpPr/>
      </dsp:nvSpPr>
      <dsp:spPr>
        <a:xfrm>
          <a:off x="499109" y="673622"/>
          <a:ext cx="963127" cy="6260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Feedback</a:t>
          </a:r>
        </a:p>
      </dsp:txBody>
      <dsp:txXfrm>
        <a:off x="529669" y="704182"/>
        <a:ext cx="902007" cy="564912"/>
      </dsp:txXfrm>
    </dsp:sp>
    <dsp:sp modelId="{BA9BCA37-E90E-D04C-A7E6-86BE5943C0AE}">
      <dsp:nvSpPr>
        <dsp:cNvPr id="0" name=""/>
        <dsp:cNvSpPr/>
      </dsp:nvSpPr>
      <dsp:spPr>
        <a:xfrm>
          <a:off x="591173" y="314449"/>
          <a:ext cx="3570627" cy="3570627"/>
        </a:xfrm>
        <a:custGeom>
          <a:avLst/>
          <a:gdLst/>
          <a:ahLst/>
          <a:cxnLst/>
          <a:rect l="0" t="0" r="0" b="0"/>
          <a:pathLst>
            <a:path>
              <a:moveTo>
                <a:pt x="716605" y="355206"/>
              </a:moveTo>
              <a:arcTo wR="1785313" hR="1785313" stAng="13993771" swAng="1254589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12/23/18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12/23/18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53D76A-AFCE-4D96-B917-CBEF96F7D1E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3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762000"/>
            <a:ext cx="262821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343" y="762000"/>
            <a:ext cx="7579926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5781" y="59382"/>
            <a:ext cx="0" cy="9141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0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12/23/18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75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12/23/18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14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4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88825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2188825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7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08357" y="4960137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3860" y="2286000"/>
            <a:ext cx="4753642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7760" y="2286000"/>
            <a:ext cx="4753642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8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1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3861" y="2967788"/>
            <a:ext cx="4753642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8" y="2179636"/>
            <a:ext cx="475364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8" y="2967788"/>
            <a:ext cx="4753642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8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3861" y="471509"/>
            <a:ext cx="4387977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2" y="822960"/>
            <a:ext cx="5676945" cy="518464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3861" y="2257506"/>
            <a:ext cx="4387977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1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4960138"/>
            <a:ext cx="7770376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5778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357" y="4960138"/>
            <a:ext cx="3199567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4659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28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3861" y="585216"/>
            <a:ext cx="971754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62" y="2286000"/>
            <a:ext cx="971754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3863" y="6470704"/>
            <a:ext cx="215358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753D76A-AFCE-4D96-B917-CBEF96F7D1EB}" type="datetimeFigureOut">
              <a:rPr lang="en-US" smtClean="0"/>
              <a:pPr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671" y="6470704"/>
            <a:ext cx="589992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470704"/>
            <a:ext cx="9734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1802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0000"/>
        </a:lnSpc>
        <a:spcBef>
          <a:spcPct val="0"/>
        </a:spcBef>
        <a:buNone/>
        <a:defRPr sz="4999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26509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44792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182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00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12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386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578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7" indent="-137119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2413" y="4919664"/>
            <a:ext cx="9144002" cy="94773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IBM Applied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Data Science Capstone Project on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NYC Restaurants Search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6019800"/>
            <a:ext cx="9144000" cy="457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Presentation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233C710-F6B8-C14D-BBB3-81265759B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r="28102"/>
          <a:stretch>
            <a:fillRect/>
          </a:stretch>
        </p:blipFill>
        <p:spPr/>
      </p:pic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899BA7E-FB63-B24D-B181-271CCFA84D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8" r="280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Content Lay-out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960" y="1905000"/>
            <a:ext cx="971754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INTRODUCTION	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DATA GATHERING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METHODOLOGY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RESULT	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DISCUSSION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CONCLUSION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D7C4-8082-4644-81CC-1FCEB307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 this project, I applied the algorithms to develop predictive models learned from the past  courses in this IBM Data Science certification.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Recommendation System to build a restaurant recommendation system that suggests the most suitable/popular neighborhoods for given type of cuisine/category by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model can be used by the end users who are interested in finding neighborhoods for their preferred type of cuisines.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009021" y="2084832"/>
            <a:ext cx="994735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dataset that I am going to use for this project is available free on the web. Here is the link to the dataset: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https://geo.nyu.edu/catalog/nyu_2451_34572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Following features are extracted from the downloaded </a:t>
            </a:r>
            <a:r>
              <a:rPr lang="en-US" dirty="0" err="1"/>
              <a:t>json</a:t>
            </a:r>
            <a:r>
              <a:rPr lang="en-US" dirty="0"/>
              <a:t> file -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NY city Borough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Neighborhood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Latitude and Longitude coordinates.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Foursquare location data is used to run a query on it for the required type of cuisine/category by the user. And following fields are extracted –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Venue Name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Venue Category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Venue location Latitude and Longitude coordinate.  </a:t>
            </a:r>
          </a:p>
        </p:txBody>
      </p:sp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METHODOLOGY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data downloaded in </a:t>
            </a:r>
            <a:r>
              <a:rPr lang="en-US" dirty="0" err="1"/>
              <a:t>json</a:t>
            </a:r>
            <a:r>
              <a:rPr lang="en-US" dirty="0"/>
              <a:t> format contains the all the required data for the analysis was in the ‘feature key’ of the </a:t>
            </a:r>
            <a:r>
              <a:rPr lang="en-US" dirty="0" err="1"/>
              <a:t>json</a:t>
            </a:r>
            <a:r>
              <a:rPr lang="en-US" dirty="0"/>
              <a:t>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the required data for the analysis was in the ‘feature key’ of the </a:t>
            </a:r>
            <a:r>
              <a:rPr lang="en-US" dirty="0" err="1"/>
              <a:t>json</a:t>
            </a:r>
            <a:r>
              <a:rPr lang="en-US" dirty="0"/>
              <a:t> file Third bullet point here.</a:t>
            </a:r>
          </a:p>
        </p:txBody>
      </p:sp>
      <p:graphicFrame>
        <p:nvGraphicFramePr>
          <p:cNvPr id="5" name="Content Placeholder 4" descr="Basic Cycle diagram showing 5 steps inside small circles arranged clockwise in a big circle with arrows pointing from one small circle to the nex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8210311"/>
              </p:ext>
            </p:extLst>
          </p:nvPr>
        </p:nvGraphicFramePr>
        <p:xfrm>
          <a:off x="5988050" y="2286000"/>
          <a:ext cx="475297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B989-973F-1B4C-812F-7B5D0B3C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B908-28DC-6149-BFD6-D9AED8893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Used Foursquare API to get the information about different venues.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Foursquare API provides location based experiences with diverse information about venues, users, photos, and check-ins.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of the information which is relevant to my analysis is in the ‘item’ key of the foursquare </a:t>
            </a:r>
            <a:r>
              <a:rPr lang="en-US" dirty="0" err="1"/>
              <a:t>json</a:t>
            </a:r>
            <a:r>
              <a:rPr lang="en-US" dirty="0"/>
              <a:t>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Using the get request command I extracted the required fields and converted them into python data frame for easy manipulation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Using Foursquare API and </a:t>
            </a:r>
            <a:r>
              <a:rPr lang="en-US" dirty="0" err="1"/>
              <a:t>kmeans</a:t>
            </a:r>
            <a:r>
              <a:rPr lang="en-US" dirty="0"/>
              <a:t> clustering I found the neighborhoods for the given type of cuisine.</a:t>
            </a:r>
          </a:p>
        </p:txBody>
      </p:sp>
    </p:spTree>
    <p:extLst>
      <p:ext uri="{BB962C8B-B14F-4D97-AF65-F5344CB8AC3E}">
        <p14:creationId xmlns:p14="http://schemas.microsoft.com/office/powerpoint/2010/main" val="305227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F7F7077-3C72-C144-8D5D-05FA570E3F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r="29326"/>
          <a:stretch>
            <a:fillRect/>
          </a:stretch>
        </p:blipFill>
        <p:spPr/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B010200-BBA7-3F42-ACC1-4ECE86B0A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11" y="3200400"/>
            <a:ext cx="7670800" cy="19567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6E809-653B-214B-B735-F07BF741C068}"/>
              </a:ext>
            </a:extLst>
          </p:cNvPr>
          <p:cNvSpPr txBox="1"/>
          <p:nvPr/>
        </p:nvSpPr>
        <p:spPr>
          <a:xfrm>
            <a:off x="2894012" y="1462088"/>
            <a:ext cx="7767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Following figure 1 and 2 shows the result table and the map showing the restaurants.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easy access of the location, I also extracted the cross street information for user because the neighborhood information is not present in the data which is extracted from the foursquare API.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299CA-832E-1F49-8C48-A854C78F1BEF}"/>
              </a:ext>
            </a:extLst>
          </p:cNvPr>
          <p:cNvSpPr txBox="1"/>
          <p:nvPr/>
        </p:nvSpPr>
        <p:spPr>
          <a:xfrm>
            <a:off x="2894012" y="515714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7784-BC3A-504C-8A1B-B89A9F63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474D7-980A-BC4C-9CDA-D5F024CB6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3" y="1905000"/>
            <a:ext cx="7278882" cy="47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39" y="4572000"/>
            <a:ext cx="2585357" cy="144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042150" y="2057622"/>
            <a:ext cx="8481261" cy="3733578"/>
          </a:xfrm>
        </p:spPr>
        <p:txBody>
          <a:bodyPr/>
          <a:lstStyle/>
          <a:p>
            <a:r>
              <a:rPr lang="en-US" dirty="0"/>
              <a:t>Designing this system was a very useful exercise and I believe that the literature survey I have done was very useful for me in order to understand the logic behind the recommendation systems.</a:t>
            </a:r>
          </a:p>
          <a:p>
            <a:r>
              <a:rPr lang="en-US" dirty="0"/>
              <a:t>Implementing such a project demonstrated how a knowledge based system can actually encapsulate knowledge.</a:t>
            </a:r>
          </a:p>
          <a:p>
            <a:r>
              <a:rPr lang="en-US" dirty="0"/>
              <a:t>It also showed the limitations of knowledge based systems and the assumptions that must be made when designing them.</a:t>
            </a: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{2447363D-2C61-2F49-9216-8EB8FC361DE5}tf10001061</Template>
  <TotalTime>52</TotalTime>
  <Words>439</Words>
  <Application>Microsoft Macintosh PowerPoint</Application>
  <PresentationFormat>Custom</PresentationFormat>
  <Paragraphs>53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Cambria</vt:lpstr>
      <vt:lpstr>Courier New</vt:lpstr>
      <vt:lpstr>Tw Cen MT</vt:lpstr>
      <vt:lpstr>Tw Cen MT Condensed</vt:lpstr>
      <vt:lpstr>Wingdings 3</vt:lpstr>
      <vt:lpstr>Integral</vt:lpstr>
      <vt:lpstr>IBM Applied  Data Science Capstone Project on  NYC Restaurants Search </vt:lpstr>
      <vt:lpstr>Content Lay-out</vt:lpstr>
      <vt:lpstr>Introduction</vt:lpstr>
      <vt:lpstr>Data Gathering</vt:lpstr>
      <vt:lpstr>METHODOLOGY</vt:lpstr>
      <vt:lpstr>Methodology contd..</vt:lpstr>
      <vt:lpstr>Results</vt:lpstr>
      <vt:lpstr>Results contd…</vt:lpstr>
      <vt:lpstr>Conclusion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Pictures Layout</dc:title>
  <dc:creator>Rohini Mandge</dc:creator>
  <cp:lastModifiedBy>Rohini Mandge</cp:lastModifiedBy>
  <cp:revision>13</cp:revision>
  <dcterms:created xsi:type="dcterms:W3CDTF">2018-12-23T21:49:34Z</dcterms:created>
  <dcterms:modified xsi:type="dcterms:W3CDTF">2018-12-23T22:41:59Z</dcterms:modified>
</cp:coreProperties>
</file>